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8912-1870-109D-5632-0BF49709E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22A43-6B5D-4DDA-4A85-F9DD14097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31493-4599-2793-7B8F-0E9809D9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DF37-4495-4AF6-57E6-D812F7C7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FDEA-D59D-BC55-4F39-F03F3E83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AB71-7ED6-BC2A-EACB-E474C867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D7BE4-CEE2-30F9-2199-2BE1C518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42CB-AA2C-D466-2E66-DC66799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B805-A6C9-827C-D4D7-4CBF3EF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941A-3BB6-3177-D313-2FB1C73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5AC72-64E3-5686-885A-A63E3B315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56AC9-7D0A-13DC-8E0B-AFA6816F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AE7EC-9437-76DD-28C1-2A2F512B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67BD-1F4C-EC88-C343-49CDB8CD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BB5A-AEE9-63BB-E5FD-432A534F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C57E-06E6-82D5-1CD9-E2443616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9F85-F270-58DF-385A-D5891356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E993-0398-A8E7-7522-4BB73BC4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1CEA-07D0-FDA3-2971-E40B768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61B5-5D2B-6BCF-09E5-22340253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9037-9289-12C5-6D83-D948A914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898AB-E474-13B8-A43D-902C61D0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78151-44E1-EA5D-0CF7-9A1DD27E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5F4A1-55F4-84AD-5A4D-3DE10479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6F88D-6D40-41EE-D54C-C3B6AF8B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B259-4381-C31A-B608-C6216064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50EB-2333-F4DB-2750-9F2BCC6FE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B307D-7069-C9B5-880C-30F1C7F31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7CDB-9D34-1B07-85FB-BAC58CEC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DD496-0498-B4EB-B347-D28CBA7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55DDF-F1AA-7DF3-5458-8E02E79F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F8F3-B8E9-5A0A-DCB8-1DCB14E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4F108-F51E-D2B7-F560-55463CFA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8A949-4A3C-C551-820B-43A034F6E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D596F-0D50-E24C-3FC2-09FCDD0D0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C897E-8246-41BE-066B-8CA4C664D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35929-DD36-186C-3B67-C69F838E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08046-2BE4-59EE-0088-5A6EE490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83F18-9039-AFE9-93C3-38692030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6352-B242-1D4C-EB95-BDD38630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89C5E-BCCC-AB97-6920-D998D062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78718-A356-76FD-8797-12ED7A9D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8E8EE-9CC6-25B5-74F7-1C5F607B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2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D2948-AB63-D9FA-35F3-0395CA4E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61997-AA31-D25C-38C1-1DF91F01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B285-21C4-3117-52DE-44A21B21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1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BE40-D671-C70E-282B-80E28450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41FC-0933-790A-B1B5-07A65F3F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567E8-DB09-9552-F547-8A08A55FD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653B7-9400-D7B2-E79A-891DB5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04006-DD12-0769-FC0A-FCEEE320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ECD3-61A8-EEAF-248C-62A39D02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47E1-EDA0-F549-C9F5-AAF84A14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AFBDF-53B8-AADE-1D2F-0EF769672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80BFA-F597-0EC8-1919-A8C86736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B72E5-73D8-2DB9-489B-3C6BDE62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B09E0-70D5-E77C-1D27-0BE0A28D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955C1-881F-247A-5F10-0926C231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E4976-B157-74D1-5F23-BB67D62E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BEB85-F2D1-7FF1-B9EC-1828E641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1D873-1965-3F57-EB2B-B64AEA0D8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3D736-99B3-4871-B97F-649E18E31C8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7CEDB-FCBF-51E4-E43B-F7B73C6FE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BE54-825F-C0F0-0ED5-36BAAC31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1B13B-BFE7-4A17-9260-6268720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6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C7B24C6-F5BE-CEE6-70CF-5F1532B8A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8B67448-7689-5325-F732-BF9EB856A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E89255D-B20F-0429-D789-A963923E2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886409A-F443-C242-D09E-B141572FC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6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F5E2731-87F4-89C6-F015-921FE0C6B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9CF0EF5-F563-9CFE-A33C-92D0E5647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1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FDE7A5E-6F9A-CB75-2C17-42B484A8A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DAF518F-1056-C8DB-04B3-7B5DF1990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2025-10-17T03:25:06Z</dcterms:created>
  <dcterms:modified xsi:type="dcterms:W3CDTF">2025-10-17T03:27:08Z</dcterms:modified>
</cp:coreProperties>
</file>